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2296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21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394374"/>
            <a:ext cx="6995160" cy="50935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7684348"/>
            <a:ext cx="6172200" cy="353229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96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00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778933"/>
            <a:ext cx="1774508" cy="123985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778933"/>
            <a:ext cx="5220653" cy="1239858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38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76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3647444"/>
            <a:ext cx="7098030" cy="608583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9790858"/>
            <a:ext cx="7098030" cy="32003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82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82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24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3894667"/>
            <a:ext cx="3497580" cy="92828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3894667"/>
            <a:ext cx="3497580" cy="92828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81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78936"/>
            <a:ext cx="7098030" cy="282786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3586481"/>
            <a:ext cx="3481506" cy="175767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5344160"/>
            <a:ext cx="3481506" cy="78604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3586481"/>
            <a:ext cx="3498652" cy="175767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5344160"/>
            <a:ext cx="3498652" cy="786045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52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68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0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975360"/>
            <a:ext cx="2654260" cy="341376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2106510"/>
            <a:ext cx="4166235" cy="10397067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4389120"/>
            <a:ext cx="2654260" cy="81313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9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975360"/>
            <a:ext cx="2654260" cy="341376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2106510"/>
            <a:ext cx="4166235" cy="10397067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4389120"/>
            <a:ext cx="2654260" cy="81313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67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778936"/>
            <a:ext cx="709803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3894667"/>
            <a:ext cx="709803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3560217"/>
            <a:ext cx="18516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A50A5B-2FA1-475A-B906-A396E94BE2E1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3560217"/>
            <a:ext cx="277749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3560217"/>
            <a:ext cx="18516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B5C810-3B72-428E-9D29-D4075B6EA1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075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C6FBB-E65A-F5D7-C653-E6477422E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220" y="1413162"/>
            <a:ext cx="6995160" cy="1481976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 Black" panose="020B0A04020102020204" pitchFamily="34" charset="0"/>
              </a:rPr>
              <a:t>Título em fonte Arial</a:t>
            </a:r>
            <a:br>
              <a:rPr lang="pt-BR" sz="2400" dirty="0">
                <a:latin typeface="Arial Black" panose="020B0A04020102020204" pitchFamily="34" charset="0"/>
              </a:rPr>
            </a:br>
            <a:r>
              <a:rPr lang="pt-BR" sz="2400" dirty="0">
                <a:latin typeface="Arial Black" panose="020B0A04020102020204" pitchFamily="34" charset="0"/>
              </a:rPr>
              <a:t>Tamanho 24, em negrito</a:t>
            </a:r>
            <a:br>
              <a:rPr lang="pt-BR" sz="2400" dirty="0">
                <a:latin typeface="Arial Black" panose="020B0A04020102020204" pitchFamily="34" charset="0"/>
              </a:rPr>
            </a:br>
            <a:endParaRPr lang="pt-BR" sz="2400" dirty="0">
              <a:latin typeface="Arial Black" panose="020B0A040201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BD64B2-8176-A817-D0AC-F6621909C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18" y="4275899"/>
            <a:ext cx="6995159" cy="1481976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Textos com fonte Arial – tamanho  18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678516EB-8F78-CE26-F5E5-EB657D6E2FAF}"/>
              </a:ext>
            </a:extLst>
          </p:cNvPr>
          <p:cNvSpPr txBox="1">
            <a:spLocks/>
          </p:cNvSpPr>
          <p:nvPr/>
        </p:nvSpPr>
        <p:spPr>
          <a:xfrm>
            <a:off x="617218" y="3534911"/>
            <a:ext cx="6995159" cy="148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Subtítulos com fonte Arial  - Tamanho 20, em negrito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33AB7C8-F83F-FC5F-5580-CB8523E929B9}"/>
              </a:ext>
            </a:extLst>
          </p:cNvPr>
          <p:cNvSpPr txBox="1">
            <a:spLocks/>
          </p:cNvSpPr>
          <p:nvPr/>
        </p:nvSpPr>
        <p:spPr>
          <a:xfrm>
            <a:off x="617220" y="12379500"/>
            <a:ext cx="6995159" cy="1322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82296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36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1840" indent="0" algn="ctr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Autores: 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&lt;&lt;AUTORES&gt;&gt;</a:t>
            </a:r>
          </a:p>
        </p:txBody>
      </p:sp>
    </p:spTree>
    <p:extLst>
      <p:ext uri="{BB962C8B-B14F-4D97-AF65-F5344CB8AC3E}">
        <p14:creationId xmlns:p14="http://schemas.microsoft.com/office/powerpoint/2010/main" val="126488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33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Tema do Office</vt:lpstr>
      <vt:lpstr>Título em fonte Arial Tamanho 24, em negrito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ALISSEM COMUNICAÇÃO</dc:creator>
  <cp:lastModifiedBy>ALISSEM COMUNICAÇÃO</cp:lastModifiedBy>
  <cp:revision>5</cp:revision>
  <dcterms:created xsi:type="dcterms:W3CDTF">2024-09-30T18:12:50Z</dcterms:created>
  <dcterms:modified xsi:type="dcterms:W3CDTF">2024-09-30T20:18:47Z</dcterms:modified>
</cp:coreProperties>
</file>